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9CF2E-1FAA-447C-B8A2-ADB96EBCD719}" type="datetimeFigureOut">
              <a:rPr lang="nl-NL" smtClean="0"/>
              <a:t>6-9-2018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E185-4590-40CD-9EA7-4E81192BA1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52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8FA3-DB82-469C-A548-75629739480F}" type="datetime1">
              <a:rPr lang="nl-NL" smtClean="0"/>
              <a:t>6-9-2018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C687-9892-4907-B9AD-8F11BCFD74C2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89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F139-1952-4C33-B5D6-597E018DBA41}" type="datetime1">
              <a:rPr lang="nl-NL" smtClean="0"/>
              <a:t>6-9-2018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C687-9892-4907-B9AD-8F11BCFD74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46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7859-8CC1-4A6F-810C-59A0EE243718}" type="datetime1">
              <a:rPr lang="nl-NL" smtClean="0"/>
              <a:t>6-9-2018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C687-9892-4907-B9AD-8F11BCFD74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7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A88C-A08E-4963-8528-FA03E7329A0E}" type="datetime1">
              <a:rPr lang="nl-NL" smtClean="0"/>
              <a:t>6-9-2018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C687-9892-4907-B9AD-8F11BCFD74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67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F95C-9289-49CB-ADA4-267B25815945}" type="datetime1">
              <a:rPr lang="nl-NL" smtClean="0"/>
              <a:t>6-9-2018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C687-9892-4907-B9AD-8F11BCFD74C2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6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FDD3-1BD9-4FF7-AA86-9D4CF99CEFD2}" type="datetime1">
              <a:rPr lang="nl-NL" smtClean="0"/>
              <a:t>6-9-2018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C687-9892-4907-B9AD-8F11BCFD74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47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27E-6944-40B7-BE8D-156F3CDBDCCB}" type="datetime1">
              <a:rPr lang="nl-NL" smtClean="0"/>
              <a:t>6-9-2018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C687-9892-4907-B9AD-8F11BCFD74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05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7A1D3-FA0D-46AA-867E-AF530043E79C}" type="datetime1">
              <a:rPr lang="nl-NL" smtClean="0"/>
              <a:t>6-9-2018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C687-9892-4907-B9AD-8F11BCFD74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16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551B-F2CB-4840-B62A-3A4D678FDA37}" type="datetime1">
              <a:rPr lang="nl-NL" smtClean="0"/>
              <a:t>6-9-2018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C687-9892-4907-B9AD-8F11BCFD74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49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195627-216B-4AB8-B143-E3DA50B6E0F8}" type="datetime1">
              <a:rPr lang="nl-NL" smtClean="0"/>
              <a:t>6-9-2018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F1C687-9892-4907-B9AD-8F11BCFD74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5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F232-061D-489F-985F-94D86DA075E4}" type="datetime1">
              <a:rPr lang="nl-NL" smtClean="0"/>
              <a:t>6-9-2018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C687-9892-4907-B9AD-8F11BCFD74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52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D924E9-1C9A-461B-B236-C0FA0EC87F8A}" type="datetime1">
              <a:rPr lang="nl-NL" smtClean="0"/>
              <a:t>6-9-2018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F1C687-9892-4907-B9AD-8F11BCFD74C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7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73382" y="3879273"/>
            <a:ext cx="8968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Voeren en verzorgen klas DD21 periode 1 </a:t>
            </a:r>
          </a:p>
          <a:p>
            <a:r>
              <a:rPr lang="nl-NL" sz="2800" dirty="0" smtClean="0"/>
              <a:t>                           2018-2019</a:t>
            </a:r>
            <a:endParaRPr lang="nl-NL" sz="28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84" y="219825"/>
            <a:ext cx="4523232" cy="11125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71" y="619364"/>
            <a:ext cx="1659582" cy="933515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77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08364" y="1292443"/>
            <a:ext cx="427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Leerdoelen week 1</a:t>
            </a:r>
            <a:endParaRPr lang="nl-NL" sz="2800" dirty="0"/>
          </a:p>
        </p:txBody>
      </p:sp>
      <p:sp>
        <p:nvSpPr>
          <p:cNvPr id="3" name="Tekstvak 2"/>
          <p:cNvSpPr txBox="1"/>
          <p:nvPr/>
        </p:nvSpPr>
        <p:spPr>
          <a:xfrm>
            <a:off x="1108364" y="2068945"/>
            <a:ext cx="105571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Je leert in deze les verschillende voersoorten herkennen</a:t>
            </a:r>
          </a:p>
          <a:p>
            <a:r>
              <a:rPr lang="nl-NL" sz="2800" dirty="0" smtClean="0"/>
              <a:t>Je weet de verschillen tussen de voersoorten</a:t>
            </a:r>
            <a:endParaRPr lang="nl-NL" sz="2800" dirty="0" smtClean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84" y="219825"/>
            <a:ext cx="4523232" cy="10058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71" y="619364"/>
            <a:ext cx="1659582" cy="93351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24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84" y="219825"/>
            <a:ext cx="4523232" cy="1005840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717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71" y="619364"/>
            <a:ext cx="1659582" cy="933515"/>
          </a:xfrm>
          <a:prstGeom prst="rect">
            <a:avLst/>
          </a:prstGeom>
        </p:spPr>
      </p:pic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1097280" y="1859340"/>
            <a:ext cx="8046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Voersoorten kunnen we indelen in groepen:</a:t>
            </a:r>
          </a:p>
          <a:p>
            <a:endParaRPr lang="nl-NL" sz="2400" dirty="0"/>
          </a:p>
          <a:p>
            <a:r>
              <a:rPr lang="nl-NL" sz="2400" dirty="0"/>
              <a:t>Ruwvoerders: </a:t>
            </a:r>
          </a:p>
          <a:p>
            <a:r>
              <a:rPr lang="nl-NL" sz="2400" dirty="0"/>
              <a:t>Relatief veel RC</a:t>
            </a:r>
          </a:p>
          <a:p>
            <a:r>
              <a:rPr lang="nl-NL" sz="2400" dirty="0"/>
              <a:t>Minder voedingstoffen</a:t>
            </a:r>
          </a:p>
          <a:p>
            <a:r>
              <a:rPr lang="nl-NL" sz="2400" dirty="0"/>
              <a:t>Mindere voedingswaarde</a:t>
            </a:r>
          </a:p>
          <a:p>
            <a:endParaRPr lang="nl-NL" sz="2400" dirty="0"/>
          </a:p>
          <a:p>
            <a:r>
              <a:rPr lang="nl-NL" sz="2400" dirty="0"/>
              <a:t>Krachtvoerders</a:t>
            </a:r>
          </a:p>
          <a:p>
            <a:r>
              <a:rPr lang="nl-NL" sz="2400" dirty="0"/>
              <a:t>Relatief weinig RC</a:t>
            </a:r>
          </a:p>
          <a:p>
            <a:r>
              <a:rPr lang="nl-NL" sz="2400" dirty="0"/>
              <a:t>Meer voedingstoffen</a:t>
            </a:r>
          </a:p>
          <a:p>
            <a:r>
              <a:rPr lang="nl-NL" sz="2400" dirty="0"/>
              <a:t>Meer voedingswaarde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972" y="3994227"/>
            <a:ext cx="2444708" cy="2145978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5" y="2724510"/>
            <a:ext cx="235143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9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84" y="219825"/>
            <a:ext cx="4523232" cy="1005840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Ruwvoer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71" y="619364"/>
            <a:ext cx="1659582" cy="933515"/>
          </a:xfrm>
          <a:prstGeom prst="rect">
            <a:avLst/>
          </a:prstGeom>
        </p:spPr>
      </p:pic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097280" y="2413338"/>
            <a:ext cx="8046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400" dirty="0"/>
              <a:t>Gras </a:t>
            </a:r>
          </a:p>
          <a:p>
            <a:pPr lvl="1"/>
            <a:r>
              <a:rPr lang="nl-NL" sz="2400" dirty="0"/>
              <a:t>Kuilgras </a:t>
            </a:r>
          </a:p>
          <a:p>
            <a:pPr lvl="1"/>
            <a:r>
              <a:rPr lang="nl-NL" sz="2400" dirty="0"/>
              <a:t>Hooi</a:t>
            </a:r>
          </a:p>
          <a:p>
            <a:pPr lvl="1"/>
            <a:r>
              <a:rPr lang="nl-NL" sz="2400" dirty="0"/>
              <a:t>Luzerne</a:t>
            </a:r>
          </a:p>
          <a:p>
            <a:pPr lvl="1"/>
            <a:r>
              <a:rPr lang="nl-NL" sz="2400" dirty="0"/>
              <a:t>Snijmaïs</a:t>
            </a:r>
          </a:p>
          <a:p>
            <a:pPr lvl="1"/>
            <a:r>
              <a:rPr lang="nl-NL" sz="2400" dirty="0"/>
              <a:t>Stro </a:t>
            </a:r>
          </a:p>
          <a:p>
            <a:pPr lvl="1"/>
            <a:r>
              <a:rPr lang="nl-NL" sz="2400" dirty="0"/>
              <a:t>Bietenpulp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583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84" y="219825"/>
            <a:ext cx="4523232" cy="1005840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Voersoorten (</a:t>
            </a:r>
            <a:r>
              <a:rPr lang="nl-NL" sz="3600" dirty="0" smtClean="0"/>
              <a:t>meng/gemengd)</a:t>
            </a:r>
            <a:endParaRPr lang="nl-NL" sz="3600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71" y="619364"/>
            <a:ext cx="1659582" cy="933515"/>
          </a:xfrm>
          <a:prstGeom prst="rect">
            <a:avLst/>
          </a:prstGeom>
        </p:spPr>
      </p:pic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80" y="2143570"/>
            <a:ext cx="9200999" cy="12512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302" y="3625402"/>
            <a:ext cx="3395766" cy="22313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063" y="3501132"/>
            <a:ext cx="2881446" cy="23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84" y="219825"/>
            <a:ext cx="4523232" cy="1005840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Voersoorten (voedseldieren)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smtClean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1449978" y="1845735"/>
            <a:ext cx="9705702" cy="3721755"/>
          </a:xfrm>
        </p:spPr>
        <p:txBody>
          <a:bodyPr/>
          <a:lstStyle/>
          <a:p>
            <a:r>
              <a:rPr lang="nl-NL" dirty="0" smtClean="0"/>
              <a:t>Muizen</a:t>
            </a:r>
          </a:p>
          <a:p>
            <a:r>
              <a:rPr lang="nl-NL" dirty="0" smtClean="0"/>
              <a:t>Ratten</a:t>
            </a:r>
          </a:p>
          <a:p>
            <a:r>
              <a:rPr lang="nl-NL" dirty="0" smtClean="0"/>
              <a:t>Konijnen</a:t>
            </a:r>
          </a:p>
          <a:p>
            <a:r>
              <a:rPr lang="nl-NL" dirty="0" smtClean="0"/>
              <a:t>Cavia’s</a:t>
            </a:r>
          </a:p>
          <a:p>
            <a:r>
              <a:rPr lang="nl-NL" dirty="0" smtClean="0"/>
              <a:t>Krekels</a:t>
            </a:r>
          </a:p>
          <a:p>
            <a:r>
              <a:rPr lang="nl-NL" dirty="0" smtClean="0"/>
              <a:t>Meelwormen</a:t>
            </a:r>
          </a:p>
          <a:p>
            <a:r>
              <a:rPr lang="nl-NL" dirty="0"/>
              <a:t>K</a:t>
            </a:r>
            <a:r>
              <a:rPr lang="nl-NL" dirty="0" smtClean="0"/>
              <a:t>uikens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71" y="619364"/>
            <a:ext cx="1659582" cy="93351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1996536"/>
            <a:ext cx="5236918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8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84" y="219825"/>
            <a:ext cx="4523232" cy="1005840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Voersoorten (supplementen) 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sz="3200" dirty="0" smtClean="0"/>
              <a:t>Waarom supplementen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r>
              <a:rPr lang="nl-NL" sz="2400" dirty="0"/>
              <a:t>Om het voedsel completer te krijgen </a:t>
            </a:r>
          </a:p>
          <a:p>
            <a:r>
              <a:rPr lang="nl-NL" sz="2400" dirty="0"/>
              <a:t>In te spelen op </a:t>
            </a:r>
            <a:r>
              <a:rPr lang="nl-NL" sz="2400" dirty="0" err="1"/>
              <a:t>dierspecifieke</a:t>
            </a:r>
            <a:r>
              <a:rPr lang="nl-NL" sz="2400" dirty="0"/>
              <a:t> behoeftes </a:t>
            </a:r>
          </a:p>
          <a:p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71" y="619364"/>
            <a:ext cx="1659582" cy="933515"/>
          </a:xfrm>
          <a:prstGeom prst="rect">
            <a:avLst/>
          </a:prstGeom>
        </p:spPr>
      </p:pic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42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84" y="219825"/>
            <a:ext cx="4523232" cy="1005840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71" y="619364"/>
            <a:ext cx="1659582" cy="9335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922" y="2545003"/>
            <a:ext cx="9736156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9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84" y="219825"/>
            <a:ext cx="4523232" cy="1005840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971" y="619364"/>
            <a:ext cx="1659582" cy="933515"/>
          </a:xfrm>
          <a:prstGeom prst="rect">
            <a:avLst/>
          </a:prstGeom>
        </p:spPr>
      </p:pic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voeren en verzorgen periode 1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130735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Geel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</TotalTime>
  <Words>139</Words>
  <Application>Microsoft Office PowerPoint</Application>
  <PresentationFormat>Breedbeeld</PresentationFormat>
  <Paragraphs>49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Terugblik</vt:lpstr>
      <vt:lpstr>PowerPoint-presentatie</vt:lpstr>
      <vt:lpstr>PowerPoint-presentatie</vt:lpstr>
      <vt:lpstr>PowerPoint-presentatie</vt:lpstr>
      <vt:lpstr>Ruwvoer</vt:lpstr>
      <vt:lpstr>Voersoorten (meng/gemengd)</vt:lpstr>
      <vt:lpstr>Voersoorten (voedseldieren)</vt:lpstr>
      <vt:lpstr>Voersoorten (supplementen) </vt:lpstr>
      <vt:lpstr>Opdracht 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Helanie Wikkerink - Aalders</dc:creator>
  <cp:lastModifiedBy>Wies Temming - Pondes</cp:lastModifiedBy>
  <cp:revision>17</cp:revision>
  <dcterms:created xsi:type="dcterms:W3CDTF">2018-09-05T12:34:01Z</dcterms:created>
  <dcterms:modified xsi:type="dcterms:W3CDTF">2018-09-06T10:08:34Z</dcterms:modified>
</cp:coreProperties>
</file>